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9"/>
  </p:notesMasterIdLst>
  <p:sldIdLst>
    <p:sldId id="256" r:id="rId2"/>
    <p:sldId id="257" r:id="rId3"/>
    <p:sldId id="259" r:id="rId4"/>
    <p:sldId id="260" r:id="rId5"/>
    <p:sldId id="261" r:id="rId6"/>
    <p:sldId id="262" r:id="rId7"/>
    <p:sldId id="270" r:id="rId8"/>
    <p:sldId id="271" r:id="rId9"/>
    <p:sldId id="263" r:id="rId10"/>
    <p:sldId id="264" r:id="rId11"/>
    <p:sldId id="265" r:id="rId12"/>
    <p:sldId id="272" r:id="rId13"/>
    <p:sldId id="267" r:id="rId14"/>
    <p:sldId id="268" r:id="rId15"/>
    <p:sldId id="273" r:id="rId16"/>
    <p:sldId id="277" r:id="rId17"/>
    <p:sldId id="27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1" autoAdjust="0"/>
    <p:restoredTop sz="94660"/>
  </p:normalViewPr>
  <p:slideViewPr>
    <p:cSldViewPr snapToGrid="0">
      <p:cViewPr>
        <p:scale>
          <a:sx n="232" d="100"/>
          <a:sy n="232" d="100"/>
        </p:scale>
        <p:origin x="0" y="-3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p4>
</file>

<file path=ppt/media/media18.mp4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CB1A96-05F9-41E7-9145-79D701FB4859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368129-41DE-4D57-983D-384734CE4859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791721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9432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89361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386679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39522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1084786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37878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14348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3814848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688247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9308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863364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797847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8006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3157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35327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76948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95489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531185-7E4E-468E-94E4-0FDA8DA6E4F5}" type="datetimeFigureOut">
              <a:rPr lang="en-AU" smtClean="0"/>
              <a:t>8/10/2017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C4EC5-450F-4E91-82EE-D61E7771A8AF}" type="slidenum">
              <a:rPr lang="en-AU" smtClean="0"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7542133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18.mp4"/><Relationship Id="rId7" Type="http://schemas.openxmlformats.org/officeDocument/2006/relationships/slideLayout" Target="../slideLayouts/slideLayout8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6" Type="http://schemas.openxmlformats.org/officeDocument/2006/relationships/audio" Target="../media/media19.m4a"/><Relationship Id="rId5" Type="http://schemas.microsoft.com/office/2007/relationships/media" Target="../media/media19.m4a"/><Relationship Id="rId10" Type="http://schemas.openxmlformats.org/officeDocument/2006/relationships/image" Target="../media/image4.png"/><Relationship Id="rId4" Type="http://schemas.openxmlformats.org/officeDocument/2006/relationships/video" Target="../media/media18.mp4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My Recipe Finder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/>
              <a:t>ITC209 Assignment 5 App </a:t>
            </a:r>
            <a:r>
              <a:rPr lang="en-AU" dirty="0" smtClean="0"/>
              <a:t>Presentation</a:t>
            </a:r>
          </a:p>
          <a:p>
            <a:r>
              <a:rPr lang="en-AU" dirty="0"/>
              <a:t>Michelle Vinall</a:t>
            </a:r>
          </a:p>
          <a:p>
            <a:r>
              <a:rPr lang="en-AU" dirty="0"/>
              <a:t>11591510</a:t>
            </a:r>
          </a:p>
          <a:p>
            <a:endParaRPr lang="en-AU" dirty="0"/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87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520"/>
    </mc:Choice>
    <mc:Fallback>
      <p:transition spd="slow" advTm="115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Intended Improvements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To implement the ability to add images to the database from either gallery choose or camera choose, which I had </a:t>
            </a:r>
            <a:r>
              <a:rPr lang="en-AU" dirty="0" smtClean="0"/>
              <a:t>planned </a:t>
            </a:r>
            <a:r>
              <a:rPr lang="en-AU" dirty="0" smtClean="0"/>
              <a:t>on doing.</a:t>
            </a:r>
          </a:p>
          <a:p>
            <a:r>
              <a:rPr lang="en-AU" dirty="0" smtClean="0"/>
              <a:t>Add </a:t>
            </a:r>
            <a:r>
              <a:rPr lang="en-AU" dirty="0" smtClean="0"/>
              <a:t>categories </a:t>
            </a:r>
            <a:r>
              <a:rPr lang="en-AU" dirty="0" smtClean="0"/>
              <a:t>to the data saved such as </a:t>
            </a:r>
            <a:r>
              <a:rPr lang="en-AU" dirty="0" smtClean="0"/>
              <a:t>main </a:t>
            </a:r>
            <a:r>
              <a:rPr lang="en-AU" dirty="0" smtClean="0"/>
              <a:t>meals, desserts etc</a:t>
            </a:r>
            <a:r>
              <a:rPr lang="en-AU" dirty="0"/>
              <a:t>.</a:t>
            </a:r>
            <a:endParaRPr lang="en-AU" dirty="0" smtClean="0"/>
          </a:p>
          <a:p>
            <a:r>
              <a:rPr lang="en-AU" dirty="0" smtClean="0"/>
              <a:t>Improve the UI visually.</a:t>
            </a:r>
          </a:p>
          <a:p>
            <a:r>
              <a:rPr lang="en-AU" dirty="0" smtClean="0"/>
              <a:t>I think the basic code and variables need tidying up </a:t>
            </a:r>
            <a:r>
              <a:rPr lang="en-AU" dirty="0" smtClean="0"/>
              <a:t>also.</a:t>
            </a:r>
            <a:endParaRPr lang="en-AU" dirty="0" smtClean="0"/>
          </a:p>
          <a:p>
            <a:endParaRPr lang="en-A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949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79"/>
    </mc:Choice>
    <mc:Fallback>
      <p:transition spd="slow" advTm="40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Architecture of the App</a:t>
            </a:r>
            <a:endParaRPr lang="en-AU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21" y="2497137"/>
            <a:ext cx="4770910" cy="3598863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0491" y="2497137"/>
            <a:ext cx="4665785" cy="3598863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35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436"/>
    </mc:Choice>
    <mc:Fallback>
      <p:transition spd="slow" advTm="52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Architecture of the </a:t>
            </a:r>
            <a:r>
              <a:rPr lang="en-AU" dirty="0" smtClean="0"/>
              <a:t>App </a:t>
            </a:r>
            <a:r>
              <a:rPr lang="en-AU" dirty="0" smtClean="0"/>
              <a:t>(cont.)</a:t>
            </a:r>
            <a:endParaRPr lang="en-AU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483" y="2336800"/>
            <a:ext cx="3710522" cy="3598863"/>
          </a:xfrm>
        </p:spPr>
      </p:pic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6108775" y="2336801"/>
            <a:ext cx="3572253" cy="3598862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223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09"/>
    </mc:Choice>
    <mc:Fallback>
      <p:transition spd="slow" advTm="526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Use Case 1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37265" y="2336574"/>
            <a:ext cx="3650786" cy="3599313"/>
          </a:xfrm>
        </p:spPr>
        <p:txBody>
          <a:bodyPr/>
          <a:lstStyle/>
          <a:p>
            <a:pPr marL="0" indent="0">
              <a:buNone/>
            </a:pPr>
            <a:r>
              <a:rPr lang="en-AU" dirty="0"/>
              <a:t>Use case 1 is the searching of recipes </a:t>
            </a:r>
          </a:p>
          <a:p>
            <a:r>
              <a:rPr lang="en-AU" dirty="0" smtClean="0"/>
              <a:t>Starts with the </a:t>
            </a:r>
            <a:r>
              <a:rPr lang="en-AU" dirty="0" smtClean="0"/>
              <a:t>user </a:t>
            </a:r>
            <a:r>
              <a:rPr lang="en-AU" dirty="0" smtClean="0"/>
              <a:t>opening the app</a:t>
            </a:r>
          </a:p>
          <a:p>
            <a:r>
              <a:rPr lang="en-AU" dirty="0" smtClean="0"/>
              <a:t>System loads Food2Fork </a:t>
            </a:r>
          </a:p>
          <a:p>
            <a:r>
              <a:rPr lang="en-AU" dirty="0" smtClean="0"/>
              <a:t>Then the user can interact with the webview.</a:t>
            </a:r>
            <a:endParaRPr lang="en-AU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681038" y="2555029"/>
            <a:ext cx="6356227" cy="316240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@Override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BBB52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onCreateView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LayoutInflater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inflater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ViewGroup container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Bundle savedInstanceState) {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View view = inflater.inflate(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R.layout.</a:t>
            </a:r>
            <a:r>
              <a:rPr kumimoji="0" lang="en-US" altLang="en-US" sz="105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fragment_recipe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container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false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en-US" sz="1050" dirty="0" smtClean="0">
                <a:solidFill>
                  <a:srgbClr val="CC783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recipes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(WebView) view.findViewById(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R.id.</a:t>
            </a:r>
            <a:r>
              <a:rPr kumimoji="0" lang="en-US" altLang="en-US" sz="105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webView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if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recipes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!=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recipes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.setWebViewClient(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WebViewClient())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webViewBundle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null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||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webViewBundle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.isEmpty()) {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recipes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.loadUrl(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"http://food2fork.com"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recipes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.restoreState(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webViewBundle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webViewBundle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.clear()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WebSettings webSettings =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recipes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.getSettings()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webSettings.setJavaScriptEnabled(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05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en-US" altLang="en-US" sz="105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482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027"/>
    </mc:Choice>
    <mc:Fallback>
      <p:transition spd="slow" advTm="79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Use Case 2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4188" y="2336873"/>
            <a:ext cx="4079994" cy="3599313"/>
          </a:xfrm>
        </p:spPr>
        <p:txBody>
          <a:bodyPr/>
          <a:lstStyle/>
          <a:p>
            <a:r>
              <a:rPr lang="en-AU" dirty="0" smtClean="0"/>
              <a:t>Use case 2 is adding recipes to the data base</a:t>
            </a:r>
          </a:p>
          <a:p>
            <a:r>
              <a:rPr lang="en-AU" dirty="0" smtClean="0"/>
              <a:t>User needs to navigate to the cookbook page</a:t>
            </a:r>
          </a:p>
          <a:p>
            <a:r>
              <a:rPr lang="en-AU" dirty="0" smtClean="0"/>
              <a:t>Adds in details </a:t>
            </a:r>
          </a:p>
          <a:p>
            <a:r>
              <a:rPr lang="en-AU" dirty="0" smtClean="0"/>
              <a:t>Then presses add button </a:t>
            </a:r>
          </a:p>
          <a:p>
            <a:r>
              <a:rPr lang="en-AU" dirty="0" smtClean="0"/>
              <a:t>Receives toast saying successfully inserted</a:t>
            </a:r>
            <a:endParaRPr lang="en-AU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382592" y="2336873"/>
            <a:ext cx="5104658" cy="410881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dbHelper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DbHelper(getActivity())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addRecipe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(Button) view.findViewById(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R.id.</a:t>
            </a:r>
            <a:r>
              <a:rPr kumimoji="0" lang="en-US" altLang="en-US" sz="9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addRecipe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.setOnClickListener(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View.OnClickListener() {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(View view) {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dbHelper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.open()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long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insert =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dbHelper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.insertValues(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recipeId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.getText().toString()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recipeName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.getText().toString()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ingredientName.getText().toString()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steps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.getText().toString())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dbHelper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.close()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if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(insert &gt;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Toast.</a:t>
            </a:r>
            <a:r>
              <a:rPr kumimoji="0" lang="en-US" altLang="en-US" sz="900" b="0" i="1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makeText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(getActivity().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getApplicationContext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"Recipe "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 insert +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 inserted successfully"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Toast.</a:t>
            </a:r>
            <a:r>
              <a:rPr kumimoji="0" lang="en-US" altLang="en-US" sz="9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LENGTH_LONG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).show()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else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Toast.</a:t>
            </a:r>
            <a:r>
              <a:rPr kumimoji="0" lang="en-US" altLang="en-US" sz="900" b="0" i="1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makeText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(getActivity().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getApplicationContext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"No records were inserted"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Toast.</a:t>
            </a:r>
            <a:r>
              <a:rPr kumimoji="0" lang="en-US" altLang="en-US" sz="9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LENGTH_LONG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).show()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recipeId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.setText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recipeName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.setText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ingredientName.setText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steps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.setText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""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904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247"/>
    </mc:Choice>
    <mc:Fallback>
      <p:transition spd="slow" advTm="109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Use Case 3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96946" y="2336873"/>
            <a:ext cx="4397235" cy="3599313"/>
          </a:xfrm>
        </p:spPr>
        <p:txBody>
          <a:bodyPr/>
          <a:lstStyle/>
          <a:p>
            <a:r>
              <a:rPr lang="en-AU" dirty="0"/>
              <a:t>Use case 3</a:t>
            </a:r>
            <a:r>
              <a:rPr lang="en-AU" dirty="0" smtClean="0"/>
              <a:t> </a:t>
            </a:r>
            <a:r>
              <a:rPr lang="en-AU" dirty="0"/>
              <a:t>is </a:t>
            </a:r>
            <a:r>
              <a:rPr lang="en-AU" dirty="0" smtClean="0"/>
              <a:t>updating </a:t>
            </a:r>
            <a:r>
              <a:rPr lang="en-AU" dirty="0"/>
              <a:t>recipes to the data base</a:t>
            </a:r>
          </a:p>
          <a:p>
            <a:r>
              <a:rPr lang="en-AU" dirty="0"/>
              <a:t>User needs to navigate to the cookbook page</a:t>
            </a:r>
          </a:p>
          <a:p>
            <a:r>
              <a:rPr lang="en-AU" dirty="0" smtClean="0"/>
              <a:t>Chooses recipe to update and adds new detail</a:t>
            </a:r>
            <a:endParaRPr lang="en-AU" dirty="0"/>
          </a:p>
          <a:p>
            <a:r>
              <a:rPr lang="en-AU" dirty="0"/>
              <a:t>Then </a:t>
            </a:r>
            <a:r>
              <a:rPr lang="en-AU" dirty="0" smtClean="0"/>
              <a:t>presses update button </a:t>
            </a:r>
            <a:endParaRPr lang="en-AU" dirty="0"/>
          </a:p>
          <a:p>
            <a:r>
              <a:rPr lang="en-AU" dirty="0"/>
              <a:t>Receives toast saying successfully </a:t>
            </a:r>
            <a:r>
              <a:rPr lang="en-AU" dirty="0" smtClean="0"/>
              <a:t>updated</a:t>
            </a:r>
            <a:endParaRPr lang="en-AU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680322" y="2513009"/>
            <a:ext cx="4992690" cy="324704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int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updateValues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(String id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ingredients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step) {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ContentValues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contentValues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ContentValues()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contentValues.put(</a:t>
            </a:r>
            <a:r>
              <a:rPr kumimoji="0" lang="en-US" altLang="en-US" sz="14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RECIPE_NAME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name)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contentValues.put(RECIPE_INGREDIENTS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ingredients)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contentValues.put(</a:t>
            </a:r>
            <a:r>
              <a:rPr kumimoji="0" lang="en-US" altLang="en-US" sz="14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RECIPE_STEPS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step)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int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update =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database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.update(</a:t>
            </a:r>
            <a:r>
              <a:rPr kumimoji="0" lang="en-US" altLang="en-US" sz="14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TABLE_NAME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contentValues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kumimoji="0" lang="en-US" altLang="en-US" sz="14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COLUMN_ID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"="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+ id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null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return 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kumimoji="0" lang="en-US" altLang="en-US" sz="14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9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579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511"/>
    </mc:Choice>
    <mc:Fallback>
      <p:transition spd="slow" advTm="77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Use Case </a:t>
            </a:r>
            <a:r>
              <a:rPr lang="en-AU" dirty="0" smtClean="0"/>
              <a:t>4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8996" y="2220622"/>
            <a:ext cx="4565184" cy="3599313"/>
          </a:xfrm>
        </p:spPr>
        <p:txBody>
          <a:bodyPr/>
          <a:lstStyle/>
          <a:p>
            <a:r>
              <a:rPr lang="en-AU" dirty="0" smtClean="0"/>
              <a:t>View One use case</a:t>
            </a:r>
          </a:p>
          <a:p>
            <a:r>
              <a:rPr lang="en-AU" dirty="0" smtClean="0"/>
              <a:t>User chooses Id of recipe to display </a:t>
            </a:r>
          </a:p>
          <a:p>
            <a:r>
              <a:rPr lang="en-AU" dirty="0" smtClean="0"/>
              <a:t>Writes it in </a:t>
            </a:r>
          </a:p>
          <a:p>
            <a:r>
              <a:rPr lang="en-AU" dirty="0" smtClean="0"/>
              <a:t>Recipe displays on page</a:t>
            </a:r>
          </a:p>
          <a:p>
            <a:endParaRPr lang="en-AU" dirty="0"/>
          </a:p>
        </p:txBody>
      </p:sp>
      <p:sp>
        <p:nvSpPr>
          <p:cNvPr id="5" name="Rectangle 1"/>
          <p:cNvSpPr>
            <a:spLocks noGrp="1" noChangeArrowheads="1"/>
          </p:cNvSpPr>
          <p:nvPr>
            <p:ph type="body" sz="half" idx="2"/>
          </p:nvPr>
        </p:nvSpPr>
        <p:spPr bwMode="auto">
          <a:xfrm>
            <a:off x="680322" y="2243705"/>
            <a:ext cx="4712772" cy="378565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viewOne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= (Button) view.findViewById(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R.id.</a:t>
            </a:r>
            <a:r>
              <a:rPr kumimoji="0" lang="en-US" altLang="en-US" sz="1000" b="0" i="1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viewOne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viewOne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.setOnClickListener(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new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View.OnClickListener() {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FFC66D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onClick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(View view) {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dbHelper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.open()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Cursor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cursor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dbHelper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.retrieveValuesOne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recipeId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.getText().toString())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cursor.moveToFirst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do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String name =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cursor.getString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ingredients =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cursor.getString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String steps1 =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cursor.getString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recipeName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.setText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(name)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ingredientName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.setText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(ingredients)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steps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.setText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(steps1)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cursor.moveToNext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())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cursor.close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9876AA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dbHelper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.close()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  <a:r>
              <a:rPr kumimoji="0" lang="en-US" altLang="en-US" sz="10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endParaRPr kumimoji="0" lang="en-US" altLang="en-US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2024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166"/>
    </mc:Choice>
    <mc:Fallback>
      <p:transition spd="slow" advTm="78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Presentation</a:t>
            </a:r>
            <a:endParaRPr lang="en-AU" dirty="0"/>
          </a:p>
        </p:txBody>
      </p:sp>
      <p:pic>
        <p:nvPicPr>
          <p:cNvPr id="5" name="2017_10_08_11_59_5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900973" y="2598583"/>
            <a:ext cx="2036762" cy="3598863"/>
          </a:xfrm>
        </p:spPr>
      </p:pic>
      <p:pic>
        <p:nvPicPr>
          <p:cNvPr id="4" name="2017_10_08_14_12_56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389846" y="2598583"/>
            <a:ext cx="2258008" cy="359886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049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749"/>
    </mc:Choice>
    <mc:Fallback>
      <p:transition spd="slow" advTm="3427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220" objId="5"/>
        <p14:stopEvt time="306057" objId="5"/>
        <p14:playEvt time="311651" objId="4"/>
        <p14:stopEvt time="340010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Introduction</a:t>
            </a:r>
            <a:endParaRPr lang="en-AU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7550" y="2337326"/>
            <a:ext cx="3390899" cy="3598863"/>
          </a:xfrm>
        </p:spPr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6215778" cy="3599317"/>
          </a:xfrm>
        </p:spPr>
        <p:txBody>
          <a:bodyPr>
            <a:normAutofit/>
          </a:bodyPr>
          <a:lstStyle/>
          <a:p>
            <a:r>
              <a:rPr lang="en-AU" sz="2000" dirty="0" smtClean="0"/>
              <a:t>My name is </a:t>
            </a:r>
            <a:r>
              <a:rPr lang="en-AU" sz="2000" dirty="0"/>
              <a:t>M</a:t>
            </a:r>
            <a:r>
              <a:rPr lang="en-AU" sz="2000" dirty="0" smtClean="0"/>
              <a:t>ichelle and I’m doing my second year of a Bachelor of Computer Science. </a:t>
            </a:r>
          </a:p>
          <a:p>
            <a:r>
              <a:rPr lang="en-AU" sz="2000" dirty="0" smtClean="0"/>
              <a:t>I started doing this degree to better my prospects of work and I also enjoy working with computers. I would like to get work as a programmer or work with websites in design and programming. I have previously completed a Diploma in Software Development  and have been working with code for approximately 3 years.</a:t>
            </a:r>
            <a:endParaRPr lang="en-AU" sz="2000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073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873"/>
    </mc:Choice>
    <mc:Fallback>
      <p:transition spd="slow" advTm="31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App Overview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My application is a recipe searching, storing  and viewing app.</a:t>
            </a:r>
          </a:p>
          <a:p>
            <a:r>
              <a:rPr lang="en-AU" dirty="0" smtClean="0"/>
              <a:t>As a busy mother of five I know what it can be like finding and preparing meals for everyone, this app helps those with a busy lifestyle to quickly search thousands of recipes all in the one place.</a:t>
            </a:r>
          </a:p>
          <a:p>
            <a:r>
              <a:rPr lang="en-AU" dirty="0" smtClean="0"/>
              <a:t>I have many a time had to come to my computer to look up recipe ideas but with this app if you’ve got your phone and a internet connection you can look at a time convenient to you  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195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315"/>
    </mc:Choice>
    <mc:Fallback>
      <p:transition spd="slow" advTm="43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App Overview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The target market of my app are busy  mothers/fathers/professionals aged between 25-45 who </a:t>
            </a:r>
            <a:r>
              <a:rPr lang="en-AU" dirty="0" smtClean="0"/>
              <a:t>cook </a:t>
            </a:r>
            <a:r>
              <a:rPr lang="en-AU" dirty="0" smtClean="0"/>
              <a:t>at home.</a:t>
            </a:r>
          </a:p>
          <a:p>
            <a:r>
              <a:rPr lang="en-AU" dirty="0" smtClean="0"/>
              <a:t>There are a few competing apps out there like Tasty Recipes which gives you a daily recipe and has video tutorials good if you have the time to watch them.</a:t>
            </a:r>
          </a:p>
          <a:p>
            <a:r>
              <a:rPr lang="en-AU" dirty="0" smtClean="0"/>
              <a:t>Allrecipes Dinner Spinner also has videos on cooking searchable recipes, recipe saving, sharing, and a personalised </a:t>
            </a:r>
            <a:r>
              <a:rPr lang="en-AU" dirty="0" smtClean="0"/>
              <a:t>feed.</a:t>
            </a:r>
            <a:endParaRPr lang="en-AU" dirty="0" smtClean="0"/>
          </a:p>
          <a:p>
            <a:endParaRPr lang="en-A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540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30"/>
    </mc:Choice>
    <mc:Fallback>
      <p:transition spd="slow" advTm="32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App Functionality (Implemented and Intended)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AU" dirty="0" smtClean="0"/>
              <a:t>The final functionality of my app is the ability to search for recipes from an online database.</a:t>
            </a:r>
          </a:p>
          <a:p>
            <a:r>
              <a:rPr lang="en-AU" dirty="0" smtClean="0"/>
              <a:t>Save your own recipes to a cookbook which saves to a local </a:t>
            </a:r>
            <a:r>
              <a:rPr lang="en-AU" dirty="0" smtClean="0"/>
              <a:t>Sqlite</a:t>
            </a:r>
            <a:r>
              <a:rPr lang="en-AU" dirty="0" smtClean="0"/>
              <a:t> database for easy retrieval.</a:t>
            </a:r>
          </a:p>
          <a:p>
            <a:r>
              <a:rPr lang="en-AU" dirty="0" smtClean="0"/>
              <a:t>Delete them from the database. </a:t>
            </a:r>
          </a:p>
          <a:p>
            <a:r>
              <a:rPr lang="en-AU" dirty="0" smtClean="0"/>
              <a:t>Update them. </a:t>
            </a:r>
          </a:p>
          <a:p>
            <a:r>
              <a:rPr lang="en-AU" dirty="0" smtClean="0"/>
              <a:t>View the recipes. </a:t>
            </a:r>
          </a:p>
          <a:p>
            <a:r>
              <a:rPr lang="en-AU" dirty="0" smtClean="0"/>
              <a:t>I had intended to implement image saving and retrieving with no luck.</a:t>
            </a: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 </a:t>
            </a:r>
            <a:endParaRPr lang="en-A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577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43"/>
    </mc:Choice>
    <mc:Fallback>
      <p:transition spd="slow" advTm="32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Tools and Platform used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 smtClean="0"/>
              <a:t>I have chosen the Android platform </a:t>
            </a:r>
          </a:p>
          <a:p>
            <a:r>
              <a:rPr lang="en-AU" dirty="0" smtClean="0"/>
              <a:t>as it is open source and one of the most popular platforms available, it holds the majority of the market share.</a:t>
            </a:r>
          </a:p>
          <a:p>
            <a:r>
              <a:rPr lang="en-AU" dirty="0" smtClean="0"/>
              <a:t>You can port java developed apps to other mobile operating systems as well which means better availability</a:t>
            </a:r>
          </a:p>
          <a:p>
            <a:r>
              <a:rPr lang="en-AU" dirty="0" smtClean="0"/>
              <a:t>You also have google play store available to release apps for downloading and installation.</a:t>
            </a:r>
          </a:p>
          <a:p>
            <a:endParaRPr lang="en-AU" dirty="0" smtClean="0"/>
          </a:p>
          <a:p>
            <a:endParaRPr lang="en-A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27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27"/>
    </mc:Choice>
    <mc:Fallback>
      <p:transition spd="slow" advTm="34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Tools and Platform used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dirty="0" smtClean="0"/>
              <a:t>Tools used include:</a:t>
            </a:r>
          </a:p>
          <a:p>
            <a:r>
              <a:rPr lang="en-AU" dirty="0" smtClean="0"/>
              <a:t>Android Studio – is a all in one IDE, that you can instantly build and run your apps </a:t>
            </a:r>
            <a:r>
              <a:rPr lang="en-AU" dirty="0" smtClean="0"/>
              <a:t>on, it </a:t>
            </a:r>
            <a:r>
              <a:rPr lang="en-AU" dirty="0" smtClean="0"/>
              <a:t>has a host of tools and plugins available, and an emulator available for testing, which is also enhanced with the GBU debugger.</a:t>
            </a:r>
          </a:p>
          <a:p>
            <a:r>
              <a:rPr lang="en-AU" dirty="0" smtClean="0"/>
              <a:t>The use of libraries can readily enhance your app my app did not require any special ones to be used only the basic java libraries normally required.</a:t>
            </a:r>
          </a:p>
          <a:p>
            <a:r>
              <a:rPr lang="en-AU" dirty="0" smtClean="0"/>
              <a:t>No plugins were required for my app either although there are many available.  </a:t>
            </a:r>
            <a:endParaRPr lang="en-AU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457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90"/>
    </mc:Choice>
    <mc:Fallback>
      <p:transition spd="slow" advTm="37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Tools and Platform used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145323"/>
            <a:ext cx="9613861" cy="413238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AU" dirty="0" smtClean="0"/>
              <a:t>Requirements-</a:t>
            </a:r>
          </a:p>
          <a:p>
            <a:r>
              <a:rPr lang="en-AU" dirty="0" smtClean="0"/>
              <a:t>Minimum SDK: API 16: Android 4.1 (Jelly Bean). This allows my application to run on approximately 99.2% of all devices that are active Google Play.</a:t>
            </a:r>
          </a:p>
          <a:p>
            <a:r>
              <a:rPr lang="en-AU" dirty="0" smtClean="0"/>
              <a:t>I ran and tested it on my own phone which is an Aalcatel_5045A Android 6.0 API: 23 as well as an emulator Android 5.0 API: 21</a:t>
            </a:r>
            <a:endParaRPr lang="en-AU" dirty="0" smtClean="0"/>
          </a:p>
          <a:p>
            <a:pPr marL="0" indent="0">
              <a:buNone/>
            </a:pPr>
            <a:r>
              <a:rPr lang="en-AU" dirty="0" smtClean="0"/>
              <a:t>Device Permissions-</a:t>
            </a:r>
          </a:p>
          <a:p>
            <a:r>
              <a:rPr lang="en-AU" dirty="0" smtClean="0"/>
              <a:t>android.permission.INTERNET – allows users to access the internet.</a:t>
            </a:r>
            <a:endParaRPr lang="en-AU" dirty="0"/>
          </a:p>
          <a:p>
            <a:r>
              <a:rPr lang="en-AU" dirty="0" smtClean="0"/>
              <a:t>android.permission.READ_EXTERNAL_STORAGE - allows the app permission to read the database in storage.  </a:t>
            </a:r>
          </a:p>
          <a:p>
            <a:r>
              <a:rPr lang="en-AU" dirty="0"/>
              <a:t>android.permission.WRITE_EXTERNAL_STORAGE - allows the app permission to </a:t>
            </a:r>
            <a:r>
              <a:rPr lang="en-AU" dirty="0" smtClean="0"/>
              <a:t>write to </a:t>
            </a:r>
            <a:r>
              <a:rPr lang="en-AU" dirty="0"/>
              <a:t>the database in </a:t>
            </a:r>
            <a:r>
              <a:rPr lang="en-AU" dirty="0" smtClean="0"/>
              <a:t>storage. </a:t>
            </a:r>
          </a:p>
          <a:p>
            <a:endParaRPr lang="en-AU" dirty="0" smtClean="0"/>
          </a:p>
          <a:p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6061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46"/>
    </mc:Choice>
    <mc:Fallback>
      <p:transition spd="slow" advTm="56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Techniques and Challenges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AU" dirty="0" smtClean="0"/>
              <a:t>The major challenge found was getting every thing working in the Fragments instead </a:t>
            </a:r>
            <a:r>
              <a:rPr lang="en-AU" dirty="0" smtClean="0"/>
              <a:t>of activities </a:t>
            </a:r>
            <a:r>
              <a:rPr lang="en-AU" dirty="0" smtClean="0"/>
              <a:t>using MainActivity.this  or even “this” you have to use inbuilt methods like getActivity() or </a:t>
            </a:r>
            <a:r>
              <a:rPr lang="en-AU" dirty="0"/>
              <a:t>g</a:t>
            </a:r>
            <a:r>
              <a:rPr lang="en-AU" dirty="0" smtClean="0"/>
              <a:t>etContext</a:t>
            </a:r>
            <a:r>
              <a:rPr lang="en-AU" dirty="0" smtClean="0"/>
              <a:t>().</a:t>
            </a:r>
          </a:p>
          <a:p>
            <a:r>
              <a:rPr lang="en-AU" dirty="0" smtClean="0"/>
              <a:t>I also had troubles getting my database to retrieve items and display them in a custom listView.</a:t>
            </a:r>
          </a:p>
          <a:p>
            <a:r>
              <a:rPr lang="en-AU" dirty="0" smtClean="0"/>
              <a:t>Once I got my database doing what it was supposed to, I had all but given up using the tabbed activity, I decided to give it one more try because it is much easier to navigate and looks tidier. I transferred my code to the tabbed layout and with a few minor changes I finally got it working.</a:t>
            </a:r>
            <a:endParaRPr lang="en-AU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985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75"/>
    </mc:Choice>
    <mc:Fallback>
      <p:transition spd="slow" advTm="45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1856</TotalTime>
  <Words>917</Words>
  <Application>Microsoft Office PowerPoint</Application>
  <PresentationFormat>Widescreen</PresentationFormat>
  <Paragraphs>79</Paragraphs>
  <Slides>17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Courier New</vt:lpstr>
      <vt:lpstr>Trebuchet MS</vt:lpstr>
      <vt:lpstr>Berlin</vt:lpstr>
      <vt:lpstr>My Recipe Finder</vt:lpstr>
      <vt:lpstr>Introduction</vt:lpstr>
      <vt:lpstr>App Overview</vt:lpstr>
      <vt:lpstr>App Overview</vt:lpstr>
      <vt:lpstr>App Functionality (Implemented and Intended)</vt:lpstr>
      <vt:lpstr>Tools and Platform used</vt:lpstr>
      <vt:lpstr>Tools and Platform used</vt:lpstr>
      <vt:lpstr>Tools and Platform used</vt:lpstr>
      <vt:lpstr>Techniques and Challenges</vt:lpstr>
      <vt:lpstr>Intended Improvements</vt:lpstr>
      <vt:lpstr>Architecture of the App</vt:lpstr>
      <vt:lpstr>Architecture of the App (cont.)</vt:lpstr>
      <vt:lpstr>Use Case 1</vt:lpstr>
      <vt:lpstr>Use Case 2</vt:lpstr>
      <vt:lpstr>Use Case 3</vt:lpstr>
      <vt:lpstr>Use Case 4</vt:lpstr>
      <vt:lpstr>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Recipe Finder</dc:title>
  <dc:creator>Michelle Vinall</dc:creator>
  <cp:lastModifiedBy>Michelle Vinall</cp:lastModifiedBy>
  <cp:revision>38</cp:revision>
  <dcterms:created xsi:type="dcterms:W3CDTF">2017-10-03T11:35:54Z</dcterms:created>
  <dcterms:modified xsi:type="dcterms:W3CDTF">2017-10-08T08:40:39Z</dcterms:modified>
</cp:coreProperties>
</file>

<file path=docProps/thumbnail.jpeg>
</file>